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5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1555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832D9-2775-40F7-83AC-BDA7C3D554B1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80932-44CD-4261-9A08-CE4EB0ECBD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832D9-2775-40F7-83AC-BDA7C3D554B1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80932-44CD-4261-9A08-CE4EB0ECBD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832D9-2775-40F7-83AC-BDA7C3D554B1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80932-44CD-4261-9A08-CE4EB0ECBD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832D9-2775-40F7-83AC-BDA7C3D554B1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80932-44CD-4261-9A08-CE4EB0ECBD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832D9-2775-40F7-83AC-BDA7C3D554B1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80932-44CD-4261-9A08-CE4EB0ECBD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832D9-2775-40F7-83AC-BDA7C3D554B1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80932-44CD-4261-9A08-CE4EB0ECBD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832D9-2775-40F7-83AC-BDA7C3D554B1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80932-44CD-4261-9A08-CE4EB0ECBD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832D9-2775-40F7-83AC-BDA7C3D554B1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80932-44CD-4261-9A08-CE4EB0ECBD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832D9-2775-40F7-83AC-BDA7C3D554B1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80932-44CD-4261-9A08-CE4EB0ECBD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832D9-2775-40F7-83AC-BDA7C3D554B1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80932-44CD-4261-9A08-CE4EB0ECBD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832D9-2775-40F7-83AC-BDA7C3D554B1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80932-44CD-4261-9A08-CE4EB0ECBD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832D9-2775-40F7-83AC-BDA7C3D554B1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80932-44CD-4261-9A08-CE4EB0ECBD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.jpg"/>
          <p:cNvPicPr>
            <a:picLocks noChangeAspect="1"/>
          </p:cNvPicPr>
          <p:nvPr/>
        </p:nvPicPr>
        <p:blipFill>
          <a:blip r:embed="rId2" cstate="print"/>
          <a:srcRect r="541" b="10000"/>
          <a:stretch>
            <a:fillRect/>
          </a:stretch>
        </p:blipFill>
        <p:spPr>
          <a:xfrm rot="16200000">
            <a:off x="1141261" y="-1144739"/>
            <a:ext cx="6861478" cy="91439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43000" y="-1142998"/>
            <a:ext cx="6857999" cy="914400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143000" y="-1143002"/>
            <a:ext cx="6858001" cy="914399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0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143000" y="-1143002"/>
            <a:ext cx="6858001" cy="914399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143000" y="-1143002"/>
            <a:ext cx="6858001" cy="914399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0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43000" y="-1142998"/>
            <a:ext cx="6857999" cy="914400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143000" y="-1143002"/>
            <a:ext cx="6858001" cy="914399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0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43000" y="-1142998"/>
            <a:ext cx="6857999" cy="914400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142999" y="-1143003"/>
            <a:ext cx="6858001" cy="914400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icture 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51679" y="-1134321"/>
            <a:ext cx="6840643" cy="914400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 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42999" y="-1142999"/>
            <a:ext cx="6858001" cy="914400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 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143001" y="-1143002"/>
            <a:ext cx="6857999" cy="914400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9 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 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143002" y="-1143002"/>
            <a:ext cx="6857998" cy="914400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 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43000" y="-1142998"/>
            <a:ext cx="6857999" cy="914400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 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143000" y="-1143002"/>
            <a:ext cx="6858001" cy="914399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 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43000" y="-1142998"/>
            <a:ext cx="6857999" cy="914400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 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066800" y="-1219203"/>
            <a:ext cx="6858001" cy="929639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 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126154" y="-1159849"/>
            <a:ext cx="6891693" cy="9144002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 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43000" y="-1143000"/>
            <a:ext cx="6858002" cy="914400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143002" y="-1143002"/>
            <a:ext cx="6857998" cy="914400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21410" y="-1164590"/>
            <a:ext cx="6901180" cy="9144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065165" y="-1220836"/>
            <a:ext cx="7013670" cy="9144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912694" y="-912694"/>
            <a:ext cx="7318614" cy="914400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1007269" y="-1235867"/>
            <a:ext cx="6900864" cy="9372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100245" y="-1185755"/>
            <a:ext cx="6943511" cy="914400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0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966507" y="-1079128"/>
            <a:ext cx="7210985" cy="9144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On-screen Show (4:3)</PresentationFormat>
  <Paragraphs>0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Company>CUSD304 Geneva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Geneva CUSD 304</dc:creator>
  <cp:lastModifiedBy>lisa</cp:lastModifiedBy>
  <cp:revision>6</cp:revision>
  <dcterms:created xsi:type="dcterms:W3CDTF">2011-08-26T19:22:10Z</dcterms:created>
  <dcterms:modified xsi:type="dcterms:W3CDTF">2011-10-31T20:46:46Z</dcterms:modified>
</cp:coreProperties>
</file>